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t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எண்.16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தி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சொல்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இன்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இறைவன்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/>
              <a:t>கடவுள் மோசேயை அழைத்தார்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தேவனுடைய சத்தத்தைக் கேட்டபோது, அவன் என்ன கண்டான்?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அழகான திராட்சை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மேகம் மற்றும் இடி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எரியும் புதர்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பிரிக்கப்பட்ட கடல்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எரியும் புதர்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கிதியோனும் அவனுடைய 300 ஆட்களும்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lang="t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சொல்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/>
              <a:t>கர்த்தருடைய தூதன் கிதியோனுக்குத் தோன்றியபோது, "பலத்த வீரரே, கர்த்தர் உன்னுடனே இருக்கிறார்" என்றார்.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நீதிபதிகள்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கர்த்தருடைய தூதன் கிதியோனுக்குத் தோன்றி, "வல்லமையுள்ள வீரனே, தேவன் உன்னுடனே இருக்கிறார்" என்றார். தேவன் அவருக்கு பனி மற்றும் கம்பளி மூலம் உறுதி அளித்தார்.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தன்னை அழைத்தார் என்ற நம்பிக்கை அவருக்கு இருந்தபோது, இஸ்ரவேலர்கள் வணங்கிய பாகாலையும் அதன் பலிபீடத்தையும் உடைத்தார்.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மீதியானியரைத் தோற்கடிக்க வீரர்களைத் தேர்ந்தெடுக்கும்படி கடவுள் கிதியோனிடம் கூறினார். கடவுளின் அறிவுறுத்தலின்படி, 300 ஆண்கள் மட்டுமே தேர்ந்தெடுக்கப்பட்டனர்.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அவர்களைத் தாக்க கடவுள் அவருக்கு ஒரு அற்புதமான திட்டத்தைக் கொடுத்தார். கடவுள் அவர்கள் எக்காளங்களையும் உள்ளே தீப்பந்தங்களுடன் வெற்று ஜாடிகளையும் வைத்திருக்க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இரவில், கிதியோனும் அவனது 300 பேரும் கடவுள் கொடுத்த திட்டத்தை நிறைவேற்றினர். அவர்கள் மீதியானியருக்கு எதிரான போரில் வெற்றி பெற்றனர்.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கிதியோனும் அவனது 300 பேரும் கடவுளின் கட்டளைக்குக் கீழ்ப்படிவதன் மூலம் மட்டுமே ஏராளமான மீதியானியர்களுக்கு எதிரான போரில் வெற்றி பெற்றனர்.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 வாழ்க்கையில் வெற்றி பெறுவதற்கான ரகசியம் கடவுளுக்குக் கீழ்ப்படிவதே.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300 ஆட்களைக் கொண்டு எண்ணற்ற எதிரிப் படைகளை முறியடிக்க வல்ல இறைவன்.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கிதியோனும் அவனது 300 ஆட்களும் தங்கள் எதிரியைத் தோற்கடிக்க எது பயன்படுத்தப்படவில்லை?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ஜாடிகள்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வாள்கள்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தீபங்கள்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எக்காளங்கள்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வாள்கள்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அவன் பார்க்கப் போனதைக் கர்த்தர் கண்டபோது, தேவன் அவனை அழைத்தார்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புதருக்குள் இருந்து,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"மோசே! மோசே!" அதற்கு மோசே, "இதோ இருக்கிறேன்" என்றார்.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lang="t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சொல்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/>
              <a:t>கர்த்தருடைய தூதன் கிதியோனுக்குத் தோன்றியபோது, "பலத்த வீரரே, கர்த்தர் உன்னுடனே இருக்கிறார்" என்றார்.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நீதிபதிகள்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/>
              <a:t>சாம்சன், ஒரு வலிமையான போர்வீரன்.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அந்தப் பெண் ஒரு ஆண் குழந்தையைப் பெற்றெடுத்தாள், அவனுக்கு சிம்சோன் என்று பெயரிட்டாள். அவன் வளர்ந்தான், கர்த்தர் அவனை ஆசீர்வதித்தார்.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நீதிபதிகள்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இஸ்ரவேலர்களின் தலைவர்களில் சிம்சோன் என்ற தலைவன் இருந்தான். அவர் பிறப்பிலிருந்தே கடவுளுக்கு ஒதுக்கப்பட்ட மனிதராக இருந்தார்.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சாம்சன் மிகவும் வலிமையான போர்வீரன். சாம்சன், பெலிஸ்தியர் மற்றும் அவர்களை ஒடுக்கிய பிற நாடுகளால் இஸ்ரவேலர்களை ஒடுக்க முடியவில்லை.</a:t>
            </a:r>
            <a:r xmlns:a="http://schemas.openxmlformats.org/drawingml/2006/main">
              <a:rPr lang="t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இன்னும்.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அவனுடைய பலம் அவனுடைய முடியிலிருந்து வந்தது. ஆனால், ஏமாற்றி அவரது தலைமுடி மொட்டையடிக்கப்பட்டது. அதனால், அவர் தனது சக்தியை இழந்தார்.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சிம்சோன் பிடிக்கப்பட்டு எதிரியால் கேலி செய்யப்பட்டான். ஆணவத்தால் முட்டாளாக்கப்பட்டதை எண்ணி வருந்தினார்.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சாம்சன் கடைசியாக தன்னை மீண்டும் பலப்படுத்த கடவுளிடம் வேண்டினான். தேவன் அவனுடைய ஜெபத்திற்குப் பதிலளித்து, கடைசியாக அவனுக்கு பலத்தைக் கொடுத்தார்.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சாம்சன் கடவுளிடமிருந்து ஒரு சிறப்பு கிருபை மற்றும் அழைப்பு கொடுக்கப்பட்ட ஒரு மனிதன்.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அவரது ஆணவத்தால்,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அனைத்தையும் இழந்தார்.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கடவுளின் அருளையும் பணியையும் பெற்ற கடவுளின் அன்புக் குழந்தைகளாக இருக்கிறோம்.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எனவே, நாம் தேவனுடைய வார்த்தைக்கு முன்பாகத் தாழ்த்த வேண்டும்.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நம்முடைய தீவிரமான மற்றும் உண்மையுள்ள ஜெபங்களுக்கு செவிசாய்த்து பதிலளிக்கிறார்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தி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சொல்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இன்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இறைவன்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பத்து பேரழிவுகள்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சிம்சோனின் சக்தி எங்கிருந்து வந்தது?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முடி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கண்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முடி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அந்தப் பெண் ஒரு ஆண் குழந்தையைப் பெற்றெடுத்தாள், அவனுக்கு சிம்சோன் என்று பெயரிட்டாள். அவன் வளர்ந்தான், கர்த்தர் அவனை ஆசீர்வதித்தார்.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நீதிபதிகள்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/>
              <a:t>ரூத், உன்னத குணம் கொண்ட ஒரு பெண்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உங்கள் மக்கள் என் மக்களாகவும், உங்கள் கடவுள் என் கடவுளாகவும் இருப்பார்கள்.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ரூத்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யூதப் பெண்ணான நவோமிக்கு புறஜாதியினரை மணந்த இரண்டு மகன்கள் இருந்தனர். ஆனால், அவரது இரண்டு மகன்களும் இறந்துவிட்டனர். எனவே, அவள் இரண்டு விதவை மருமகள்களுடன் விடப்பட்டாள்.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நகோமி யூதாவிலுள்ள தன் வீட்டிற்குத் திரும்ப முடிவு செய்தாள். தன் இரண்டு மருமகள்களையும் வீட்டுக்குத் திரும்பச் சொன்னாள். ஆனால், அவளுடைய இரண்டாவது மருமகள் தன் சொந்த ஊருக்குச் செல்லாமல், தன் மாமியாரைப் பின்தொடர்ந்து யூதாவில் வாழ்ந்தாள்.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நவோமியுடன் வாழ ரூத் எஞ்சிய தானியத்தை எடுக்க வேண்டியிருந்தது, ஏனென்றால் அவளுக்கு குடும்பத்தை நிர்வகிக்க கணவன் இல்லை.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போவாசுக்கு சொந்தமான ஒரு வயலில் எஞ்சிய தானியத்தை எடுக்க நேர்ந்தது. போவாஸ் அவள் ஒரு உன்னத பெண் என்று நினைத்து ரூத்தை மணந்தான்.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போவாஸ் ரூத்தையும் நவோமியையும் குடும்பமாக ஏற்றுக்கொண்டு மகிழ்ச்சியான வாழ்க்கை வாழ்ந்தார். எதிர்காலத்தில், தாவீது ராஜாவும் இயேசுவும் போவாஸ் மற்றும் ரூத்தின் பரம்பரையில் இருந்து வந்தனர்.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ரூத் ஒரு புறஜாதி. அவர் ஒரு நல்ல மற்றும் நேர்மையான பெண் மற்றும் அவரது மாமியார் நன்றாக பணியாற்றினார்.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அதனால், அவள் ஆசீர்வதிக்கப்பட்டாள்.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அண்டை வீட்டாருக்கும் உதவ வேண்டும்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மற்றும் கடவுளை வணங்குங்கள்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நல்ல மற்றும் நேர்மையான இதயத்துடன்.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எகிப்துக்கு விரோதமாக என் கையை நீட்டி, இஸ்ரவேலரை அதிலிருந்து வெளியே கொண்டுவரும்போது, நானே கர்த்தர் என்பதை எகிப்தியர்கள் அறிந்துகொள்வார்கள்.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வெளித் தோற்றத்தைப் பார்க்காமல் இதயத்தைப் பார்க்கிறார்.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நகோமி ஏன் மோவாபிலிருந்து யூதாவுக்குத் திரும்பினார்?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நோய்வாய்ப்பட்டதால்..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கணவன் இறந்துவிட்டதால்..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அவளுடைய இரண்டு மகன்களும் இறந்துவிட்டார்கள்.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அவள் தன் குடும்பத்தை சந்திக்க விரும்பினாள்..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ஏனென்றால் அவளுடைய இரண்டு மகன்களும் இறந்துவிட்டார்கள்.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உங்கள் மக்கள் என் மக்களாகவும், உங்கள் கடவுள் என் கடவுளாகவும் இருப்பார்கள்.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ரூத்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28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ஹன்னாவின் பிரார்த்தனை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சிறுவன் சாமுவேல் தொடர்ந்து வளர்ச்சியடைந்து, கர்த்தருக்கும் மனுஷருக்கும் தயவாக இருந்தான்.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ஹன்னாவுக்கு மகன் இல்லை. அதனால், அவள் மிகவும் வருத்தமடைந்து கடவுளிடம் பிரார்த்தனை செய்தாள். "ஓ, கடவுளே, நீங்கள் எனக்கு ஒரு மகனைக் கொடுத்தால், அவர் வாழ்நாள் முழுவதும் நான் அவரை உனக்காகக் கொடுப்பேன்."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அவளுடைய ஜெபத்தை நினைவுகூர்ந்து ஹன்னாவுக்கு சாமுவேல் என்ற மகனைக் கொடுத்தார்.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ஹன்னா முன்பு ஜெபித்தபடியே கோவிலில் கடவுளை வணங்கும்படி தன் மகனைக் கொடுத்தாள்.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சாமுவேல் கோவிலில் கடவுளை வணங்கி வாழ்ந்தார். அவர் மனிதர்களிடமும் கடவுளிடமும் நிறைய அருளைப் பெற்றார்.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சிறிய சாமுவேல் ஒரு சிறுவனாக நன்றாக வளர்ந்தான். பின்னர், அவர் கடவுளின் குரலைக் கேட்கும் தீர்க்கதரிசியாக ஆனார்.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எகிப்திய மன்னன் பார்வோனிடம் கடவுளின் கட்டளையை சொன்னான். "ஆண்டவர் கூறுவது இதுவே: என் ஜனங்கள் என்னைப் பணிந்துகொள்ளும்படி போகட்டும்."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ஹன்னாவின் எல்லா ஜெபங்களையும் கேட்டு, அவளை நினைவில் வைத்து, அதற்கு முழுமையாக பதிலளித்தார்.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நம் எல்லா பிரார்த்தனைகளையும் கேட்கிறார்.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எனவே, நாம் ஜெபிக்க வேண்டும்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தீவிரமாகவும் நேர்மையாகவும்.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எங்கள் ஜெபத்தைக் கேட்டு உண்மையாக பதிலளித்தார்.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lang="t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ஹன்னா ஏன் மிகவும் சோகமாக இருந்தாள்?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வயிற்றுவலி காரணமாக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பணம் இல்லாததால்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மகன் இல்லாததால்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அவள் அசிங்கமாக இருந்தாள்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மகன் இல்லாததால்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சிறுவன் சாமுவேல் தொடர்ந்து வளர்ச்சியடைந்து, கர்த்தருக்கும் மனுஷருக்கும் தயவாக இருந்தான்.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தேவனுடைய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ராஜா சவுல், இஸ்ரவேலின் முதல் ராஜா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கர்த்தர், "அவர்கள் சொல்வதைக் கேட்டு, அவர்களுக்கு ஒரு ராஜாவைக் கொடுங்கள்" என்றார். பின்பு சாமுவேல் இஸ்ரவேல் புருஷரை நோக்கி, "அனைவரும் அவரவர் ஊருக்குத் திரும்பிப் போங்கள்" என்றார்.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"எங்களுக்கு ஒரு ராஜா தேவை!" இஸ்ரவேல் ஜனங்கள் சாமுவேலுக்கு ஒரு ராஜாவைத் தரும்படி கேட்டார்கள்.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"அவர்கள் கேட்டபடி நான் அவர்களுக்கு ஒரு ராஜாவைக் கொடுப்பேன்." கடவுள் சாமுவேலுக்கு பதிலளித்தார்.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சவுலை சாமுவேலிடம் அனுப்பினார். இஸ்ரவேலின் ராஜாவாக சாமுவேல் தலையில் எண்ணெய் ஊற்ற கடவுள்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"இவர் எங்கள் தலைவர் சவுல்." கடவுள் சவுலை இஸ்ரவேலின் தலைவராக நியமித்ததை சாமுவேல் இஸ்ரவேலர்களுக்கு தெரியப்படுத்தினார்.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“வேண்டாம்! கடவுள் யார்? நான் ஒரு கடவுள்" பார்வோன் அதை கடுமையாக மறுத்தார்.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முதலில், கடவுளுடைய சித்தத்திற்கு உண்மையாகக் கீழ்ப்படிவதன் மூலம் சவுல் இஸ்ரவேலரை நன்றாக வழிநடத்தினார். இருப்பினும், அவர் தனது ஆணவத்தாலும் பெருமையாலும் கடவுளின் விருப்பத்திற்கு துரோகம் செய்த ஒரு மோசமான ராஜாவானார்.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முதலில் சவுல் அடக்கமாக இருந்தார்.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அவர் அரசரான பிறகு,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கடவுளின் விருப்பத்திற்கு கீழ்ப்படியவில்லை.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ஆணவமும் பேராசையும் கொண்டவராக ஆனார்.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உங்கள் பிதாவாகிய தேவன் உங்களை உயர்த்தும்போது நீங்கள் தொடர்ந்து தாழ்மையுடன் இருக்க வேண்டும்.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தாழ்மையானவர்களை நேசிக்கிறார்,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பெருமைகளை நிராகரிக்கிறது.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சாமுவேலிடம் என்ன கேட்டார்கள்?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உணவு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ராஜா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வார்த்தை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ராஜா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கர்த்தர், "அவர்கள் சொல்வதைக் கேட்டு, அவர்களுக்கு ஒரு ராஜாவைக் கொடுங்கள்" என்றார். பின்பு சாமுவேல் இஸ்ரவேல் புருஷரை நோக்கி, "அனைவரும் அவரவர் ஊருக்குத் திரும்பிப் போங்கள்" என்றார்.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/>
              <a:t>இளம் பையன், கோலியாத்தை கொன்ற டேவிட்</a:t>
            </a:r>
            <a:r xmlns:a="http://schemas.openxmlformats.org/drawingml/2006/main">
              <a:rPr lang="ta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தாவீது பெலிஸ்தியனை நோக்கி: நீ வாளோடும் ஈட்டியோடும் ஈட்டியோடும் எனக்கு விரோதமாக வருகிறாய், ஆனால் நீ நிந்தித்த இஸ்ரவேலின் சேனைகளின் தேவனாகிய சர்வ வல்லமையுள்ள கர்த்தருடைய நாமத்தினாலே நான் உனக்கு விரோதமாக வருகிறேன்.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பெலிஸ்தியரின் பாளையத்தில் கோலியாத் என்ற மாபெரும் படைவீரன் இருந்தான். சண்டையைத் தொடங்கி கடவுளின் பெயரை அவமதித்தார்.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அவரைப் பயமுறுத்தியதால் யாரும் அவருக்கு எதிராகப் போராடத் துணியவில்லை.</a:t>
            </a:r>
          </a:p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அக்காலத்தில் தாவீது அரசனாகிய சவுலை நோக்கி, "நான் போய் அவனுடன் போரிடுவேன்" என்றான்.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'கடவுள் என்னுடன் இருந்தால் அவனை என்னால் தோற்கடிக்க முடியும்.'</a:t>
            </a:r>
          </a:p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தாவீது ஐந்து மென்மையான கற்களுடன் கோலியாத்தை அணுகினார்.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கடவுளிடம் பிரார்த்தனை செய்தார். "ஆண்டவரே, இனிமேல் நீங்கள் என்ன செய்வீர்கள் என்பதை எனக்குத் தெரியப்படுத்துங்கள்."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தாவீது தனக்கு எதிராக வாளுடனும் ஈட்டியுடனும் வந்த கோலியாத்திடம் சொன்னான். “கடவுளாகிய யெகோவாவின் பெயரால் நான் உங்களுக்கு எதிராகப் போரிடுகிறேன்!”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தாவீது ஒரு கல்லை எறிந்து கோலியாத்தின் நெற்றியில் அடித்தான்.</a:t>
            </a:r>
          </a:p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உதவியால் இந்தப் போரில் தாவீது வெற்றி பெற்றார்.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இஸ்ரேல் வீரர்கள் பயந்தார்கள்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மாபெரும் கோலியாத்தின். அவர்கள் அவரைப் பார்த்து பயந்தார்கள்.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இருப்பினும், கடவுளின் பாதுகாப்பில் நம்பிக்கை கொண்ட டேவிட், அவருக்கு எதிராக தைரியமாக போராடி அவரை தோற்கடித்தார்.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நம்மை எப்போதும் காக்கிறார் என்று நம்ப வேண்டும். எந்தச் சூழ்நிலையிலும் கடவுள் நம்மைப் பாதுகாப்பார் என்ற நம்பிக்கையின் மூலம் நாம் தைரியமாக இருக்க முடியும்.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நம்பிக்கையில் இருந்து வரும் தைரியம் எந்த பயத்தையும் வெல்லும்.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தமக்காகப் போராடுபவர்களுக்கு கடவுள் வெற்றியைத் தருகிறார்.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கோலியாத்தின் மீது தாவீது எறிந்தான்?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வாள்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ஈட்டி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கவசம்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கல்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தாவீது பெலிஸ்தியனை நோக்கி: நீ வாளோடும் ஈட்டியோடும் ஈட்டியோடும் எனக்கு விரோதமாக வருகிறாய், ஆனால் நீ நிந்தித்த இஸ்ரவேலின் சேனைகளின் தேவனாகிய சர்வ வல்லமையுள்ள கர்த்தருடைய நாமத்தினாலே நான் உனக்கு விரோதமாக வருகிறேன்.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சாமுவேல்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எகிப்து தேசம் முழுவதும் பத்து பேரழிவுகளை அனுப்பினார். எகிப்திய மக்களும் பார்வோனும் உண்மையான கடவுள் யார் என்பதை அறிந்து கொண்டனர்.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"மோசே, உன்னுடைய எல்லா இஸ்ரவேலர்களுடன் இப்போதே எகிப்திலிருந்து புறப்படு." பார்வோனுக்கு வேறு வழியில்லை, அவர்களைப் போக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பார்வோன் கடவுளைப் புறக்கணிப்பதில் தான் வலிமையானவன் என்று நினைத்தான்.</a:t>
            </a:r>
            <a:r xmlns:a="http://schemas.openxmlformats.org/drawingml/2006/main">
              <a:rPr lang="t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அதனால், அவர் பெரிய பேரழிவுகளைச் சந்திக்க வேண்டியிருந்தது.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நாம் அல்ல எல்லாம் வல்லவர் என்பதை ஒப்புக்கொள்ள வேண்டும்.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அவன் பார்க்கப் போனதைக் கர்த்தர் கண்டபோது, தேவன் அவனை அழைத்தார்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புதருக்குள் இருந்து,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"மோசே! மோசே!" அதற்கு மோசே, "இதோ இருக்கிறேன்" என்றார்.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வெவ்வேறு வடிவ சிலைகள் அல்லது பிற தவறான கடவுள்கள்.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உயிருடன் இருக்கிறார், அவருடைய வல்லமையுடன் செயல்படுகிறார்.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எகிப்தின் மீது கடவுள் எத்தனை பேரழிவுகளை ஏற்படுத்தினார்?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ஐந்து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ஏழு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பன்னிரண்டு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பத்து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எகிப்துக்கு விரோதமாக என் கையை நீட்டி, இஸ்ரவேலரை அதிலிருந்து வெளியே கொண்டுவரும்போது, நானே கர்த்தர் என்பதை எகிப்தியர்கள் அறிந்துகொள்வார்கள்.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 18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மேகத் தூண்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4400"/>
              <a:t>மற்றும் A Pillar of Fire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பகலில் கர்த்தர் அவர்களை வழி நடத்த மேகத் தூணிலும், இரவில் அவர்களுக்கு வெளிச்சம் கொடுப்பதற்காக அக்கினித் தூணிலும் அவர்களுக்கு முன்னே சென்றார்.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யாத்திராகமம்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இஸ்ரவேல் மக்கள் எகிப்தில் 430 வருடங்கள் வாழ்ந்தனர். 430 ஆண்டுகளின் முடிவில் வாக்குறுதியளிக்கப்பட்ட கானானுக்குத் திரும்பிச் செல்வதற்காக அவர்கள் எகிப்தை விட்டு வெளியேறினர்.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"சரியான சாலையை எப்படிப் பெறுவது?", "வழியில் கெட்டவர்களைச் சந்தித்தால் என்ன செய்வது?" அவர்கள் மிகவும் கவலைப்பட்டார்கள்.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நேரத்தில், கடவுள் அவர்களை வழிநடத்துகிறார் என்பதற்கான ஆதாரங்களைக் காட்டினார். அது மேகத் தூணாக இருந்தது.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இரவில், அது நெருப்புத் தூணாக மாறியது. இப்படியே இரவும் பகலும் கடவுள் அவர்களை வழிநடத்தினார்.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"நாங்கள் பயப்படவில்லை, ஏனென்றால் கடவுள் நம்முடன் இருக்கிறார்!" மேகத்தூண் மற்றும் அக்கினித் தூண் மூலம் தங்களை வழிநடத்தியதற்காக இஸ்ரவேலர்கள் கடவுளுக்கு நன்றி செலுத்தினர்.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நாள், ஒரு எகிப்தியன் ஒரு இஸ்ரவேலனை அடிப்பதைக் கண்ட மோசே, கோபமடைந்து, தன் மக்களுடன் சேர்ந்து அந்த எகிப்தியனைக் கொன்றான்.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lang="t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பல இஸ்ரவேலர்கள் ஆபத்தான பாலைவனத்தைக் கடந்து சென்றபோது, கடவுள் அவர்களை மேகத் தூண் மற்றும் நெருப்புத் தூண் மூலம் வழிநடத்தினார் மற்றும் பாதுகாத்தார் என்பதற்கான ஆதாரங்களைக் காட்டினார்.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இப்போது, கடவுள் என்னுடன் இருக்கிறார், என்னைப் பாதுகாக்கிறார். கடவுளுக்கு நன்றி செலுத்துவோம்.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எப்போதும் நம்முடன் இருக்கிறார்.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 அவர் இரவும் பகலும் நம்மைப் பாதுகாக்கிறார்.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எகிப்திலிருந்து புறப்பட்டபோது, கடவுள் அவர்களை எதன் மூலம் வழிநடத்தினார்?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மேகத் தூண் மற்றும் நெருப்புத் தூண்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பறவை மற்றும் மீன்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சூரியன் மற்றும் சந்திரன்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நாய் மற்றும் பூனை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மேகத் தூண் மற்றும் நெருப்புத் தூண்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பகலில் கர்த்தர் அவர்களை வழி நடத்த மேகத் தூணிலும், இரவில் அவர்களுக்கு வெளிச்சம் கொடுப்பதற்காக அக்கினித் தூணிலும் அவர்களுக்கு முன்னே சென்றார்.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யாத்திராகமம்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19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இஸ்ரவேலர்கள் வறண்ட நிலத்தில் பிளவுபட்ட கடல் வழியாகச் செல்கிறார்கள்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மோசே கடலின் மேல் தன் கையை நீட்டினான், அன்றிரவு முழுவதும் கர்த்தர் பலத்த கிழக்குக் காற்றினால் கடலைத் திருப்பி, வறண்ட நிலமாக மாற்றினார். நீர் பிரிக்கப்பட்டது,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மோசேயும் இஸ்ரவேலர்களும் கானானுக்குச் செல்லும் வழியில் செங்கடலைச் சந்தித்தனர்.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எகிப்தியர் இஸ்ரவேலர்களை மீண்டும் பிடிக்க அவர்களைத் துரத்தினார்.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ஒரு அற்புதமான விஷயம் நடந்தது! கடவுள் செங்கடலைப் பிளவுபடுத்தவும், இஸ்ரவேலர்கள் உலர்ந்த தரையில் நடக்கவும்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எகிப்திய வீரர்கள் அவர்களைப் பின்தொடர்ந்தனர், ஆனால் கடல் மீண்டும் திரும்பிச் சென்றது, எகிப்திய வீரர்கள் அனைவரும் கடலில் மூழ்கினர். அவர்களில் ஒருவர் கூட உயிர் பிழைக்கவில்லை.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பார்வோன் இதைக் கேள்விப்பட்டபோது, மோசே அவனுக்குப் பயந்து, எகிப்து அரண்மனையை விட்டு ஓடிப்போய் மிதியன் பாலைவனத்திற்குச் சென்றான்.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எங்களைக் காப்பாற்றிய கடவுளுக்கு நன்றி! எல்லா இஸ்ரவேலர்களும் மிகுந்த மகிழ்ச்சியுடன் மகிழ்ச்சியான பாடல்களைப் பாடினர்.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இஸ்ரவேலர்களின் அவலநிலையிலிருந்து கடவுள் அவர்களைக் காப்பாற்றினார்.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நானும் பாவத்தால் இறக்கும் சூழ்நிலையில் இருந்தேன், ஆனால் என்னைக் காப்பாற்ற கடவுள் இயேசுவை அனுப்பினார்!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என்னை நித்திய மரணத்திலிருந்து காப்பாற்றினார்!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ஓ, கடவுளே, மிக்க நன்றி!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கடவுள் ஒரு?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தம்முடைய ஜனங்களை அற்புதமான வழியில் இரட்சிக்கிறவர் நம் இரட்சகர்.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எப்படி செங்கடலைக் கடந்தார்கள்?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அவர்களுக்கு ஒரு பெரிய கப்பலை அனுப்பினார்.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அவர்களை கடல் நீரில் நடக்க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செங்கடலைப் பிரித்து அவர்களை நடக்க அனுமதித்தார்</a:t>
            </a:r>
          </a:p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வறண்ட நிலம்.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அவர்களை கடல் மீது பறக்க அனுமதித்தார்.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கடவுள் செங்கடலைப் பிரித்து அவர்களை நடக்க அனுமதித்தார்</a:t>
            </a:r>
          </a:p>
          <a:p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வறண்ட நிலம்.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மோசே கடலின் மேல் தன் கையை நீட்டினான், அன்றிரவு முழுவதும் கர்த்தர் பலத்த கிழக்குக் காற்றினால் கடலைத் திருப்பி, வறண்ட நிலமாக மாற்றினார். நீர் பிரிக்கப்பட்டது,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/>
              <a:t>இறைச்சியை இறக்கிய கடவுள்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"இஸ்ரவேல் புத்திரரின் முறுமுறுப்பை நான் கேட்டேன்; அந்தி நேரத்தில் நீங்கள் இறைச்சியைச் சாப்பிடுவீர்கள், காலையில் நீங்கள் அப்பத்தால் நிறைந்திருப்பீர்கள்; நான் உங்கள் தேவனாகிய கர்த்தர் என்பதை அறிந்துகொள்வீர்கள்" என்று அவர்களுக்குச் சொல்லுங்கள்.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பாலைவனத்தில் இஸ்ரவேலர்களுக்கு உணவு இல்லை. பின்னர் அவர்கள் மோசேக்கும் கடவுளுக்கும் எதிராக முணுமுணுத்தார்கள்.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அப்பொழுது கர்த்தர் மோசேயிடம் கூறினார். "நான் உங்களுக்காக வானத்திலிருந்து உணவை இறக்கிவைப்பேன்."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காலையில், பாலைவனத் தரையில் பனி போன்ற மெல்லிய செதில்கள் தோன்றின.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40 வருடங்கள் மேய்ப்பனாக வாழ்ந்து இறுதியில் 80 வயதாகிவிட்டார்.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மாலையில் காடை அவர்கள் மீது வந்து விழுந்து முகாமை மூடியது. அவற்றைக் கூட்டிச் சமைத்துச் சாப்பிட்டார்கள். பாலைவனத்தில் கூட அவர்கள் பட்டினி கிடக்கவில்லை.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"தெய்வமே உமக்கு நன்றி!" மோசேயும் இஸ்ரவேலர்களும் கடவுளின் வல்லமையைக் கண்டு வியந்தனர்.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தம்முடைய மக்களுக்கு அன்றாட உணவை ஆச்சரியமான வழியிலும், அவருடைய சர்வ வல்லமையுடனும் அவர்கள் கண்டுபிடிக்க முடியாத பாலைவனத்தில் கூட வழங்கினார்.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தம்முடைய அற்புதமான வழியை உண்மையுடன் நமக்குத் தேவைகளை வழங்குவார் என்று நாங்கள் நம்புகிறோம்.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கடவுள் ஒரு?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நம் தேவைகளை முன்கூட்டியே அறிந்து, தம்முடைய அற்புதமான வழியை அவர்களுக்கு வழங்கும் அற்புதமான கடவுள்.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பட்டினியால் வாடும் மக்களுக்கு கடவுள் என்ன கொடுத்தார்?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மன்னா மற்றும் காடை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ரொட்டி மற்றும் பால்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இறைச்சி மற்றும் தண்ணீர்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அரிசி மற்றும் சூப்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மன்னா மற்றும் காடை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"இஸ்ரவேல் புத்திரரின் முறுமுறுப்பை நான் கேட்டேன்; அந்தி நேரத்தில் நீங்கள் இறைச்சியைச் சாப்பிடுவீர்கள், காலையில் நீங்கள் அப்பத்தால் நிறைந்திருப்பீர்கள்; நான் உங்கள் தேவனாகிய கர்த்தர் என்பதை அறிந்துகொள்வீர்கள்" என்று அவர்களுக்குச் சொல்லுங்கள்.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இல்லை.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தேவனுடைய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/>
              <a:t>பத்து கட்டளைகள்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அங்கே நாற்பது பகலும் நாற்பது இரவும் உண்ணாமல் கர்த்தரோடு இருந்தான்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ரொட்டி அல்லது குடிநீர். மேலும் அவர் உடன்படிக்கையின் வார்த்தைகளை - பத்து கட்டளைகளை பலகைகளில் எழுதினார்.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யாத்திராகமம்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ஹோரேப் மலைக்கு (சினாய் மலை) வந்தனர். கர்த்தராகிய ஆண்டவரின் மகிமை சினாய் மலையில் (ஹோரேப்) நிறைந்திருந்தது.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மோசேயிடம், "மலையில் என்னிடத்தில் வா" என்றார். மோசே கடவுளின் மலையில் ஏறினார்.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நாள், கடவுள் எரியும் புதருக்குள் அவரை அழைத்து, அவரிடம் கூறினார். "எகிப்திலிருந்து என் மக்களாகிய இஸ்ரவேலர்களைக் காப்பாற்ற நான் உன்னை பார்வோனிடம் அனுப்புகிறேன்."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கர்த்தராகிய ஆண்டவர் ஹோரேப் மலையில் சந்தித்தார்.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மோசேக்கு கற்பலகைகளைக் கொடுத்தார். இஸ்ரவேலர்கள் பத்துக் கட்டளைகளைக் கடைப்பிடிப்பதற்காக கடவுள் அதில் சட்டங்களையும் கட்டளைகளையும் எழுதினார்.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"ஆண்டவரே, நீங்கள் எங்களுக்கு சட்டங்களை வழங்கியதற்கு நன்றி."</a:t>
            </a:r>
          </a:p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“இந்த அருமையான பத்துக் கட்டளைகளை நான் வழங்குவேன், கற்பிப்பேன்” என்று மோசே நினைத்தார்.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பத்துக் கட்டளைகள் என்பது நம் வாழ்வுக்கு கடவுள் கொடுத்திருக்கும் விலைமதிப்பற்ற விதிமுறைகள்.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கடவுளின் சட்டங்களுக்குக் கீழ்ப்படிந்தால், கடவுள் நம் வாழ்வில் மகிழ்ச்சி அடைவார்.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நமக்கு சட்டங்களையும் பத்து கட்டளைகளையும் கொடுத்துள்ளார்.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சட்டங்கள் மற்றும் கட்டளைகள் மூலம் கடவுள் தம்மை நமக்குத் தெரியப்படுத்தினார்.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பத்து கட்டளைகளை எங்கே எழுதினார்?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மர மாத்திரை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சேறு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மாத்திரை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காகிதம்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கல் மாத்திரை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கல் மாத்திரை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அங்கே நாற்பது பகலும் நாற்பது இரவும் உண்ணாமல் கர்த்தரோடு இருந்தான்</a:t>
            </a: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ரொட்டி அல்லது குடிநீர். மேலும் அவர் உடன்படிக்கையின் வார்த்தைகளை - பத்து கட்டளைகளை பலகைகளில் எழுதினார்.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யாத்திராகமம்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கோல்டன் கன்று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அவர்கள் கையில் கொடுத்ததை எடுத்து, அதை வடிவில் சிலையாக ஆக்கினார்</a:t>
            </a:r>
          </a:p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ஒரு கன்றின், அதை ஒரு கருவி மூலம் வடிவமைக்கிறது. அப்பொழுது அவர்கள், "இஸ்ரவேலே, எகிப்திலிருந்து உன்னைக் கொண்டுவந்த உன் தெய்வங்கள் இவை" என்றார்கள்.</a:t>
            </a:r>
          </a:p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 இவ்வளவு நேரமும் மலையிலிருந்து இறங்கி வராததால், அவர்கள் மனம் தளரவில்லை. "மோசேக்கு பதிலாக எங்கள் கடவுள் எங்களை வழிநடத்த வேண்டும்."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கொடுத்த தடியை பிடித்துக்கொண்டு இஸ்ரவேலரைக் காப்பாற்ற மோசே எகிப்துக்குத் திரும்பினார்.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எனவே, அவர்கள் தங்கக் கன்றுக்குட்டியை உருவாக்கி, அதைத் தங்கள் கடவுளாகக் கருதி வழிபட்டனர்.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பத்துக் கட்டளைகளுடன் இறங்கிக் கொண்டிருந்த மோசேக்கு மிகவும் கோபம் வந்தது.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அவர்கள் மீது கடும் கோபம் கொண்டார். "நான் அவர்களை அழிப்பேன். அப்பொழுது நான் உன்னைப் பெரிய ஜாதியாக்குவேன்”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மோசே அவர்களை தீவிரமாக மன்னிக்கும்படி கடவுளிடம் வேண்டினார். கடவுள் மோசேயின் ஜெபத்தைக் கேட்டு அவர்களை மன்னித்தார்.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lang="ta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மிகவும் வெறுக்கிறார், அவருக்குப் பதிலாக மற்ற கடவுள்களை வணங்க வேண்டும்.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உனக்காக எந்தச் சிலையையும் எந்த விலையிலும் உருவாக்கக் கூடாது.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என்ன நடந்தாலும், நீங்கள் அவர்களைப் பணிந்து வணங்காதீர்கள்.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rgbClr val="FF0000"/>
                </a:solidFill>
              </a:rPr>
              <a:t>இறைவன்?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தனக்கு பதிலாக சிலை வழிபாட்டை மிகவும் வெறுக்கிறார்.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பாவம் செய்ய இஸ்ரவேலர்கள் என்ன சிலை செய்தார்கள்?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தங்கம்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கழுகு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தங்க கன்று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வெள்ளி கன்று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வெள்ளி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கழுகு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தங்க கன்று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அவர்கள் கையில் கொடுத்ததை எடுத்து, அதை வடிவில் சிலையாக ஆக்கினார்</a:t>
            </a:r>
          </a:p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ஒரு கன்றின், அதை ஒரு கருவி மூலம் வடிவமைக்கிறது. அப்பொழுது அவர்கள், "இஸ்ரவேலே, எகிப்திலிருந்து உன்னைக் கொண்டுவந்த உன் தெய்வங்கள் இவை" என்றார்கள்.</a:t>
            </a:r>
          </a:p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வெளியேற்றம்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23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பாலைவனத்தில் உள்ள கடவுளின் வீடு (கூடாரம்).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சாட்சியின் கூடாரமாகிய ஆசரிப்புக் கூடாரம் அமைக்கப்பட்ட நாளில், மேகம் அதை மூடியது. மாலையில் இருந்து காலை வரை கூடாரத்தின் மேல் இருந்த மேகம் நெருப்பு போல் காட்சியளித்தது.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எண்கள்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மோசேக்கு 80 வயதாக இருந்தபோது கடவுள் அவரை இஸ்ரவேலர்களின் தலைவராக அழைத்தார்.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திட்டம் நம்முடையதிலிருந்து வேறுபட்டது, ஆனால் அவருடைய திட்டம் எப்போதும் சரியானது.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திட்டம் சரியானது என்று நாம் நம்ப வேண்டும், நாம் அவரைச் சார்ந்திருக்க வேண்டும்.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மோசேயிடம் கூடாரத்தை-கடவுளின் இல்லமாக்கும்படி கூறினார்.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வாசஸ்தலத்தைப் பற்றிய அனைத்தையும்-அதன் வடிவம் மற்றும் அதற்குத் தயாராக வேண்டிய அனைத்தையும் கடவுள் சொன்னார்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கூடாரத்தில் கடவுளை வணங்கும்போது ஒவ்வொரு கட்டுரையையும் எவ்வாறு பயன்படுத்துவது என்பதை கடவுள் அவர்களுக்கு தெரியப்படுத்தினார்.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மோசேயும் இஸ்ரவேலர்களும் கூடாரத்தை-கடவுளின் ஆலயத்தை-கடவுளின் அறிவுறுத்தலின்படி உருவாக்கினர்.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வாசஸ்தலத்தை நிறுவிய நாளில், தேவனுடைய மகிமையைக் காட்டும் மேகம் அதை மூடியது. தேவன் இஸ்ரவேலர்களுடன் இருந்தார் என்பதற்கு வாசஸ்தலமே அடையாளம்.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இஸ்ரவேலர்களை வாசஸ்தலத்தை-கடவுளின் இல்லமாக ஆக்கி, வாசஸ்தலத்தை மையமாக வைத்து அவர்களை வாழ வைத்தார்.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இறைவனை மனதின் மையமாகவும், வாழ்வின் மையமாகவும் கொண்டு வாழ வேண்டும்.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rgbClr val="FF0000"/>
                </a:solidFill>
              </a:rPr>
              <a:t>இறைவன்?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நம்மோடு வாழ்கிறார், நம்மோடு நடக்கிறார், வழிநடத்துகிறார், நம்மோடு பேசுகிறார்.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இஸ்ரவேலர்களை என்ன செய்ய கடவுள் அனுமதித்தார்?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தங்க கன்று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 கட்டளைகள்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அரண்மனை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கூடாரம்-கடவுளின் வீடு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கூடாரம்-கடவுளின் வீடு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bg1">
                    <a:lumMod val="50000"/>
                  </a:schemeClr>
                </a:solidFill>
              </a:rPr>
              <a:t>சாட்சியின் கூடாரமாகிய ஆசரிப்புக் கூடாரம் அமைக்கப்பட்ட நாளில், மேகம் அதை மூடியது. மாலையில் இருந்து காலை வரை கூடாரத்தின் மேல் இருந்த மேகம் நெருப்பு போல் காட்சியளித்தது.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எண்கள்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எண். 24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தி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சொல்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இன்</a:t>
            </a:r>
            <a:r xmlns:a="http://schemas.openxmlformats.org/drawingml/2006/main">
              <a:rPr lang="t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இறைவன்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400"/>
              <a:t>சரிந்த ஜெரிகோ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ta" altLang="ko-KR" sz="3200"/>
              <a:t>கடவுள் ஒரு?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தேவன் தம்முடைய சரியான திட்டங்களோடு நம்மை வழிநடத்துகிறார். கடவுளின் திட்டங்களில் தவறு இல்லை.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ஏழாவது முறை, ஆசாரியர்கள் எக்காளம் ஊதும்போது, யோசுவா மக்களுக்குக் கட்டளையிட்டார், "ஆரவாரம் செய்யுங்கள், கர்த்தர் உங்களுக்கு நகரத்தைக் கொடுத்திருக்கிறார்!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யோசுவா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வாக்குப்பண்ணப்பட்ட தேசத்திற்குச் செல்ல விரும்பினர். ஆனால் பெரிய கோட்டையாக இருந்த ஜெரிகோ அவர்களின் வழியைத் தடுத்தது.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அவர்களுக்குத் தலைவனாக இருந்த யோசுவாவிடம், எரிகோவை எப்படி அழிப்பது என்று கடவுள் சொன்னார்.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கடவுளின் அறிவுறுத்தலின்படி ஏழு நாட்கள் எரிகோவின் சுவரைச் சுற்றி அணிவகுத்துச் சென்றனர்.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ஆறு நாட்கள் சுவரைச் சுற்றி அணிவகுத்துச் சென்றபோது, ஒவ்வொரு நாளும் ஒரு முறை, ஜெரிகோ ஒரு அங்குலம் கூட நகரவில்லை.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ஏழாவது நாளில், அவர்கள் அதை ஏழு முறை சுற்றி வந்தனர். ஏழாவது முறை, அவர்கள் உரத்த சத்தம் போட்டனர், சுவர் இடிந்து விழுந்தது.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இஸ்ரவேலர்கள் தங்கள் சொந்த சக்தியால் எரிகோவை அழிக்க முடியவில்லை. ஆனால் கடவுள் அவர்களுக்காக தனது சொந்த சக்தியால் எரிகோவை அழித்தார்.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கடவுளுக்குக் கீழ்ப்படிவதன் மூலம் இஸ்ரவேலர்கள் வெற்றி பெற்றிருக்கிறார்கள்.</a:t>
            </a: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இறைவனுக்குக் கீழ்ப்படிந்து வாழ்வோம்.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நம்மை வெற்றிபெறச் செய்த இறைவனுக்கு நன்றி செலுத்துவோம்!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3200"/>
              <a:t>இறைவன்?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rgbClr val="C00000"/>
                </a:solidFill>
              </a:rPr>
              <a:t>இறைவன்..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கடவுள் தம்முடைய மகத்தான வல்லமையின் மூலம் தம் மக்களுக்கு வெற்றியைத் தருகிறார்.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வெற்றி கடவுள்!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ஜெரிகோவை அழிக்க கடவுள் யோசுவாவுக்கு என்ன கட்டளையிட்டார்?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ஏழு நாட்களுக்கு எரிகோவில் கற்களை எறியுங்கள்.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எரிகோவுக்காக ஏழு நாட்கள் ஜெபம் செய்யுங்கள்.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ஏழு நாட்கள் ஜெரிகோவைப் புகழ்ந்து பாடுங்கள்.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ஏழு நாட்கள் ஜெரிகோவின் சுவரைச் சுற்றி</a:t>
            </a:r>
          </a:p>
          <a:p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கடைசி நாள் சத்தமாக சத்தம் போடுங்கள்.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ஏழு நாட்கள் ஜெரிகோவின் சுவரைச் சுற்றி</a:t>
            </a:r>
          </a:p>
          <a:p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கடைசி நாள் சத்தமாக சத்தம் போடுங்கள்.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ஏழாவது முறை, ஆசாரியர்கள் எக்காளம் ஊதும்போது, யோசுவா மக்களுக்குக் கட்டளையிட்டார், "ஆரவாரம் செய்யுங்கள், கர்த்தர் உங்களுக்கு நகரத்தைக் கொடுத்திருக்கிறார்!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யோசுவா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